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4"/>
  </p:notesMasterIdLst>
  <p:sldIdLst>
    <p:sldId id="279" r:id="rId2"/>
    <p:sldId id="280" r:id="rId3"/>
  </p:sldIdLst>
  <p:sldSz cx="18288000" cy="102870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Tw Cen MT" panose="020B0602020104020603" pitchFamily="34" charset="0"/>
      <p:regular r:id="rId9"/>
      <p:bold r:id="rId10"/>
      <p:italic r:id="rId11"/>
      <p:boldItalic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19" autoAdjust="0"/>
  </p:normalViewPr>
  <p:slideViewPr>
    <p:cSldViewPr>
      <p:cViewPr varScale="1">
        <p:scale>
          <a:sx n="54" d="100"/>
          <a:sy n="54" d="100"/>
        </p:scale>
        <p:origin x="114" y="81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heme" Target="theme/theme1.xml"/><Relationship Id="rId1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C2DA1C-7C77-46A3-973F-AD5B0C68769A}" type="datetimeFigureOut">
              <a:rPr lang="ru-RU" smtClean="0"/>
              <a:t>07.11.2023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79564-A58C-4AC4-8ACE-2E674DEB67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2697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26518" y="1951178"/>
            <a:ext cx="13034964" cy="3763820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26518" y="5829301"/>
            <a:ext cx="13034964" cy="2057399"/>
          </a:xfrm>
        </p:spPr>
        <p:txBody>
          <a:bodyPr>
            <a:normAutofit/>
          </a:bodyPr>
          <a:lstStyle>
            <a:lvl1pPr marL="0" indent="0" algn="ctr">
              <a:buNone/>
              <a:defRPr sz="3300">
                <a:solidFill>
                  <a:schemeClr val="bg1">
                    <a:lumMod val="50000"/>
                  </a:schemeClr>
                </a:solidFill>
              </a:defRPr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429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691" y="6434061"/>
            <a:ext cx="15546648" cy="1217415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77116" y="1047392"/>
            <a:ext cx="14733798" cy="4821204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61" y="7663092"/>
            <a:ext cx="15546678" cy="1023708"/>
          </a:xfrm>
        </p:spPr>
        <p:txBody>
          <a:bodyPr/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24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661" y="914399"/>
            <a:ext cx="15546678" cy="5140868"/>
          </a:xfrm>
        </p:spPr>
        <p:txBody>
          <a:bodyPr anchor="ctr"/>
          <a:lstStyle>
            <a:lvl1pPr algn="ctr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63" y="6307232"/>
            <a:ext cx="15546678" cy="2379570"/>
          </a:xfrm>
        </p:spPr>
        <p:txBody>
          <a:bodyPr anchor="ctr"/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1395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18" y="914400"/>
            <a:ext cx="13954128" cy="4489356"/>
          </a:xfrm>
        </p:spPr>
        <p:txBody>
          <a:bodyPr anchor="ctr"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580967" y="5415048"/>
            <a:ext cx="13128449" cy="892182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61" y="6559195"/>
            <a:ext cx="15546678" cy="21315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502232" y="1131249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2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5836337" y="4490367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2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268944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663" y="3208082"/>
            <a:ext cx="15546678" cy="3767753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63" y="6993503"/>
            <a:ext cx="15546678" cy="1710966"/>
          </a:xfrm>
        </p:spPr>
        <p:txBody>
          <a:bodyPr anchor="t"/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8315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370661" y="914400"/>
            <a:ext cx="15546678" cy="2407641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70661" y="3550640"/>
            <a:ext cx="4948464" cy="864393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36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70661" y="4415033"/>
            <a:ext cx="4948464" cy="4271768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78584" y="3550640"/>
            <a:ext cx="4937282" cy="864393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36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6662023" y="4415033"/>
            <a:ext cx="4955027" cy="4271768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1959947" y="3550640"/>
            <a:ext cx="4957392" cy="864393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36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11959947" y="4415033"/>
            <a:ext cx="4957392" cy="4271768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046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370661" y="916158"/>
            <a:ext cx="15546678" cy="240588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70662" y="6307230"/>
            <a:ext cx="4944614" cy="864393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33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70662" y="3550640"/>
            <a:ext cx="4944614" cy="2286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70662" y="7171623"/>
            <a:ext cx="4944614" cy="1515177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4139" y="6307230"/>
            <a:ext cx="4952742" cy="864393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33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6662022" y="3550640"/>
            <a:ext cx="4955028" cy="2286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6662022" y="7171621"/>
            <a:ext cx="4955028" cy="1515179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1959948" y="6307230"/>
            <a:ext cx="4951022" cy="864393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33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11959947" y="3550640"/>
            <a:ext cx="4957392" cy="2286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11959760" y="7171618"/>
            <a:ext cx="4957580" cy="151518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2731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1370663" y="3550640"/>
            <a:ext cx="15546678" cy="5136161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8692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914402"/>
            <a:ext cx="3829989" cy="77723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1370663" y="914402"/>
            <a:ext cx="11488086" cy="7772399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890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1370661" y="3550639"/>
            <a:ext cx="15545739" cy="513616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259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661" y="1242845"/>
            <a:ext cx="15527628" cy="4105229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661" y="5486186"/>
            <a:ext cx="15527628" cy="2052275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bg1">
                    <a:lumMod val="50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813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370663" y="927776"/>
            <a:ext cx="15546677" cy="2394266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1370661" y="3550639"/>
            <a:ext cx="7659039" cy="513616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9258300" y="3550639"/>
            <a:ext cx="7658100" cy="513616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466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370663" y="927776"/>
            <a:ext cx="15546677" cy="2394266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9492" y="3556527"/>
            <a:ext cx="7310211" cy="1019991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39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1370662" y="4576519"/>
            <a:ext cx="7659041" cy="411028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594635" y="3556527"/>
            <a:ext cx="7322706" cy="1019991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39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9258301" y="4576519"/>
            <a:ext cx="7658102" cy="411028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842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669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457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663" y="914400"/>
            <a:ext cx="5903532" cy="3034878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7617094" y="914401"/>
            <a:ext cx="9300245" cy="777239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62" y="3949278"/>
            <a:ext cx="5903534" cy="4737522"/>
          </a:xfrm>
        </p:spPr>
        <p:txBody>
          <a:bodyPr/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187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662" y="914400"/>
            <a:ext cx="8902454" cy="3034881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137205" y="914402"/>
            <a:ext cx="4883037" cy="77724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92" y="3949278"/>
            <a:ext cx="8902424" cy="4737521"/>
          </a:xfrm>
        </p:spPr>
        <p:txBody>
          <a:bodyPr/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30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18288005" cy="10287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0663" y="927776"/>
            <a:ext cx="15546677" cy="23942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663" y="3550640"/>
            <a:ext cx="15546678" cy="51361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518106" y="8824913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chemeClr val="tx1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0662" y="8824913"/>
            <a:ext cx="10009331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771017" y="8824913"/>
            <a:ext cx="1146323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284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13716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120000"/>
        </a:lnSpc>
        <a:spcBef>
          <a:spcPts val="1500"/>
        </a:spcBef>
        <a:buClr>
          <a:schemeClr val="tx1"/>
        </a:buClr>
        <a:buFont typeface="Arial" panose="020B0604020202020204" pitchFamily="34" charset="0"/>
        <a:buChar char="•"/>
        <a:defRPr sz="3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tx1"/>
        </a:buClr>
        <a:buFont typeface="Arial" panose="020B0604020202020204" pitchFamily="34" charset="0"/>
        <a:buChar char="•"/>
        <a:defRPr sz="27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tx1"/>
        </a:buClr>
        <a:buFont typeface="Arial" panose="020B0604020202020204" pitchFamily="34" charset="0"/>
        <a:buChar char="•"/>
        <a:defRPr sz="2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tx1"/>
        </a:buClr>
        <a:buFont typeface="Arial" panose="020B0604020202020204" pitchFamily="34" charset="0"/>
        <a:buChar char="•"/>
        <a:defRPr sz="21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tx1"/>
        </a:buClr>
        <a:buFont typeface="Arial" panose="020B0604020202020204" pitchFamily="34" charset="0"/>
        <a:buChar char="•"/>
        <a:defRPr sz="21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tx1"/>
        </a:buClr>
        <a:buFont typeface="Arial" panose="020B0604020202020204" pitchFamily="34" charset="0"/>
        <a:buChar char="•"/>
        <a:defRPr sz="21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tx1"/>
        </a:buClr>
        <a:buFont typeface="Arial" panose="020B0604020202020204" pitchFamily="34" charset="0"/>
        <a:buChar char="•"/>
        <a:defRPr sz="21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tx1"/>
        </a:buClr>
        <a:buFont typeface="Arial" panose="020B0604020202020204" pitchFamily="34" charset="0"/>
        <a:buChar char="•"/>
        <a:defRPr sz="21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120000"/>
        </a:lnSpc>
        <a:spcBef>
          <a:spcPts val="750"/>
        </a:spcBef>
        <a:buClr>
          <a:schemeClr val="tx1"/>
        </a:buClr>
        <a:buFont typeface="Arial" panose="020B0604020202020204" pitchFamily="34" charset="0"/>
        <a:buChar char="•"/>
        <a:defRPr sz="21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220200" y="0"/>
            <a:ext cx="8514366" cy="10332718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>Здравствуйте, я Майкл, я предприниматель</a:t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>По всем вопросам обращаться по телефону </a:t>
            </a:r>
            <a:br>
              <a:rPr lang="ru-RU" dirty="0" smtClean="0"/>
            </a:br>
            <a:r>
              <a:rPr lang="ru-RU" dirty="0" smtClean="0"/>
              <a:t>+79149609030</a:t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0" y="-342900"/>
            <a:ext cx="8458200" cy="10629900"/>
          </a:xfrm>
          <a:prstGeom prst="rect">
            <a:avLst/>
          </a:prstGeom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 flipV="1">
            <a:off x="9220200" y="10286999"/>
            <a:ext cx="8514366" cy="45719"/>
          </a:xfrm>
        </p:spPr>
        <p:txBody>
          <a:bodyPr>
            <a:normAutofit fontScale="25000" lnSpcReduction="20000"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7804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1587964"/>
      </p:ext>
    </p:extLst>
  </p:cSld>
  <p:clrMapOvr>
    <a:masterClrMapping/>
  </p:clrMapOvr>
</p:sld>
</file>

<file path=ppt/theme/theme1.xml><?xml version="1.0" encoding="utf-8"?>
<a:theme xmlns:a="http://schemas.openxmlformats.org/drawingml/2006/main" name="Капля">
  <a:themeElements>
    <a:clrScheme name="Капля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Капля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апля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TM04033925[[fn=Капля]]</Template>
  <TotalTime>12</TotalTime>
  <Words>0</Words>
  <Application>Microsoft Office PowerPoint</Application>
  <PresentationFormat>Произвольный</PresentationFormat>
  <Paragraphs>1</Paragraphs>
  <Slides>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</vt:i4>
      </vt:variant>
    </vt:vector>
  </HeadingPairs>
  <TitlesOfParts>
    <vt:vector size="6" baseType="lpstr">
      <vt:lpstr>Calibri</vt:lpstr>
      <vt:lpstr>Arial</vt:lpstr>
      <vt:lpstr>Tw Cen MT</vt:lpstr>
      <vt:lpstr>Капля</vt:lpstr>
      <vt:lpstr>      Здравствуйте, я Майкл, я предприниматель  По всем вопросам обращаться по телефону  +79149609030       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Copia de Turquoise and Black Dark Neon Modern Tech Thesis Defense Presentation</dc:title>
  <cp:lastModifiedBy>ПК 2</cp:lastModifiedBy>
  <cp:revision>3</cp:revision>
  <dcterms:created xsi:type="dcterms:W3CDTF">2006-08-16T00:00:00Z</dcterms:created>
  <dcterms:modified xsi:type="dcterms:W3CDTF">2023-11-07T03:31:47Z</dcterms:modified>
  <dc:identifier>DAFzHGmwBcA</dc:identifier>
</cp:coreProperties>
</file>

<file path=docProps/thumbnail.jpeg>
</file>